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5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4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7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8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036BCF-6AC8-45CB-A410-8D9735D0C0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5CF68ED-F3FD-4812-A5AD-40E05C316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A37D-32B9-4447-82AB-8011910EC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641" y="1098247"/>
            <a:ext cx="9763416" cy="2677648"/>
          </a:xfrm>
        </p:spPr>
        <p:txBody>
          <a:bodyPr/>
          <a:lstStyle/>
          <a:p>
            <a:r>
              <a:rPr lang="en-US" dirty="0"/>
              <a:t>D.C. Resources for </a:t>
            </a:r>
            <a:br>
              <a:rPr lang="en-US" dirty="0"/>
            </a:br>
            <a:r>
              <a:rPr lang="en-US" dirty="0"/>
              <a:t>Domestic Violence Survivors</a:t>
            </a:r>
          </a:p>
        </p:txBody>
      </p:sp>
    </p:spTree>
    <p:extLst>
      <p:ext uri="{BB962C8B-B14F-4D97-AF65-F5344CB8AC3E}">
        <p14:creationId xmlns:p14="http://schemas.microsoft.com/office/powerpoint/2010/main" val="294139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5D50-E955-4A2C-9BE6-680D7E7E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Needs: Crisis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F134B-3904-44D9-B265-3506D334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0"/>
            <a:ext cx="11201400" cy="34163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OCAP (On-Call Advocacy Project) 24- hour crisis hotline</a:t>
            </a:r>
          </a:p>
          <a:p>
            <a:pPr marL="0" indent="0">
              <a:buNone/>
            </a:pPr>
            <a:endParaRPr lang="en-US" sz="3100" b="1" dirty="0"/>
          </a:p>
          <a:p>
            <a:r>
              <a:rPr lang="en-US" sz="3800" b="1" dirty="0"/>
              <a:t>Domestic Violence Intake Centers (DVICs)</a:t>
            </a:r>
          </a:p>
          <a:p>
            <a:pPr marL="0" indent="0">
              <a:buNone/>
            </a:pPr>
            <a:r>
              <a:rPr lang="en-US" sz="3800" b="1" dirty="0"/>
              <a:t>    Monday – Friday, 8:30 – 4:00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/>
              <a:t>  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A69BA4-D5E5-478B-A889-89ABDEC1D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38101"/>
              </p:ext>
            </p:extLst>
          </p:nvPr>
        </p:nvGraphicFramePr>
        <p:xfrm>
          <a:off x="772885" y="4203700"/>
          <a:ext cx="89810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519">
                  <a:extLst>
                    <a:ext uri="{9D8B030D-6E8A-4147-A177-3AD203B41FA5}">
                      <a16:colId xmlns:a16="http://schemas.microsoft.com/office/drawing/2014/main" val="3925065645"/>
                    </a:ext>
                  </a:extLst>
                </a:gridCol>
                <a:gridCol w="4490519">
                  <a:extLst>
                    <a:ext uri="{9D8B030D-6E8A-4147-A177-3AD203B41FA5}">
                      <a16:colId xmlns:a16="http://schemas.microsoft.com/office/drawing/2014/main" val="4184694322"/>
                    </a:ext>
                  </a:extLst>
                </a:gridCol>
              </a:tblGrid>
              <a:tr h="13852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D.C. Superior Court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 Indiana Avenue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Room 4550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879-0152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United Medical Center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fr-F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1328 </a:t>
                      </a:r>
                      <a:r>
                        <a:rPr lang="fr-FR" sz="2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Southern</a:t>
                      </a:r>
                      <a:r>
                        <a:rPr lang="fr-F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Avenue, SE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fr-F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Suite 311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fr-FR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561-3000</a:t>
                      </a:r>
                      <a:endParaRPr lang="en-US" sz="2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3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3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7949-59B6-437A-BE06-4E78288E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10515600" cy="740229"/>
          </a:xfrm>
        </p:spPr>
        <p:txBody>
          <a:bodyPr>
            <a:normAutofit/>
          </a:bodyPr>
          <a:lstStyle/>
          <a:p>
            <a:r>
              <a:rPr lang="en-US" dirty="0"/>
              <a:t>Immediate Needs: Financial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D978-C243-4BB2-8F93-37E63186A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Crime Victims Compensation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b="1" dirty="0"/>
              <a:t>Available to victims who:</a:t>
            </a:r>
          </a:p>
          <a:p>
            <a:r>
              <a:rPr lang="en-US" sz="1900" b="1" dirty="0"/>
              <a:t>Make a police report within 7 days of crime;</a:t>
            </a:r>
          </a:p>
          <a:p>
            <a:r>
              <a:rPr lang="en-US" sz="1900" b="1" dirty="0"/>
              <a:t>Obtained a SANE exam;</a:t>
            </a:r>
          </a:p>
          <a:p>
            <a:r>
              <a:rPr lang="en-US" sz="1900" b="1" dirty="0"/>
              <a:t>Obtained a Civil Protection Order; or</a:t>
            </a:r>
          </a:p>
          <a:p>
            <a:r>
              <a:rPr lang="en-US" sz="1900" b="1" dirty="0"/>
              <a:t>Neglect petition filed (for victims of child cruelty)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8EF07-4B92-4BA8-95FD-13414CEA6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Clr>
                <a:srgbClr val="B31166"/>
              </a:buClr>
              <a:buNone/>
            </a:pPr>
            <a:endParaRPr 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r>
              <a:rPr lang="en-US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Assistance available for:</a:t>
            </a:r>
          </a:p>
          <a:p>
            <a:r>
              <a:rPr lang="en-US" sz="1900" b="1" dirty="0"/>
              <a:t>Temporary emergency food and housing</a:t>
            </a:r>
          </a:p>
          <a:p>
            <a:r>
              <a:rPr lang="en-US" sz="1900" b="1" dirty="0"/>
              <a:t>Moving Expenses</a:t>
            </a:r>
          </a:p>
          <a:p>
            <a:r>
              <a:rPr lang="en-US" sz="1900" b="1" dirty="0"/>
              <a:t>Transportation Costs</a:t>
            </a:r>
          </a:p>
          <a:p>
            <a:r>
              <a:rPr lang="en-US" sz="1900" b="1" dirty="0"/>
              <a:t>Replacement of doors, windows, locks or other items to secure the victims' home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4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1027-D683-445E-A3FD-A4E87C86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Needs: Medical/Evidence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5CED-6CE5-40B1-B8C0-F0634618F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DCFNE (D.C. Forensic Nurse Examiners) &amp; </a:t>
            </a:r>
          </a:p>
          <a:p>
            <a:pPr marL="0" indent="0" algn="ctr">
              <a:buNone/>
            </a:pPr>
            <a:r>
              <a:rPr lang="en-US" sz="2400" b="1" dirty="0"/>
              <a:t>SANE (Sexual Assault Nurse Examiners)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Call 1-844-4HELPDC </a:t>
            </a:r>
          </a:p>
          <a:p>
            <a:pPr marL="0" indent="0" algn="ctr">
              <a:buNone/>
            </a:pPr>
            <a:r>
              <a:rPr lang="en-US" sz="2400" b="1" dirty="0"/>
              <a:t>or walk-in to MedStar Washington Hospital Center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Crime Victims Compensation</a:t>
            </a:r>
          </a:p>
        </p:txBody>
      </p:sp>
    </p:spTree>
    <p:extLst>
      <p:ext uri="{BB962C8B-B14F-4D97-AF65-F5344CB8AC3E}">
        <p14:creationId xmlns:p14="http://schemas.microsoft.com/office/powerpoint/2010/main" val="33018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9211-5F2C-4781-A5FB-5E4D5D6E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Needs: Shelter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1AFE02-91FE-4434-96B6-54CA3E209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3258950"/>
            <a:ext cx="2296886" cy="315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095A2-F4BE-4A4D-B134-41D34D32F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983">
            <a:off x="6847418" y="4922694"/>
            <a:ext cx="4949803" cy="961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C7FAF-F7FE-45FC-B7B0-7CE4C5E68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226">
            <a:off x="494545" y="2939129"/>
            <a:ext cx="3190676" cy="2159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9FF89-7D17-49BA-A850-6983118F5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229">
            <a:off x="7952175" y="2461013"/>
            <a:ext cx="3756121" cy="17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2D8A-DE18-4422-A0E6-DADC1926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Intermediate/Long Term Needs: </a:t>
            </a:r>
            <a:br>
              <a:rPr lang="en-US" dirty="0"/>
            </a:br>
            <a:r>
              <a:rPr lang="en-US" dirty="0"/>
              <a:t>Legal Services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A51F1B-AAF1-494F-BD2A-3828BBAE0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460" y="5232457"/>
            <a:ext cx="3458519" cy="926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DB265-07B5-4B62-B3F0-BDD490170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92" y="2810835"/>
            <a:ext cx="3029034" cy="9268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47B98-B193-4435-ADB0-D891DBCA0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5" y="2295078"/>
            <a:ext cx="3297527" cy="1146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6157E8-57D5-44FE-A7B7-56FB20CB0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7687">
            <a:off x="9792308" y="4466931"/>
            <a:ext cx="1971206" cy="1971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694EC7-ADED-4717-B501-739CD862A0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64" b="11551"/>
          <a:stretch/>
        </p:blipFill>
        <p:spPr>
          <a:xfrm rot="20894542">
            <a:off x="8294860" y="2351259"/>
            <a:ext cx="2233763" cy="17174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70CFBB-7230-481C-84B8-EDFE47C92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07816">
            <a:off x="468123" y="4815258"/>
            <a:ext cx="1843334" cy="18433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EE0E3E-D037-42F1-BF5F-4C50D7CB2515}"/>
              </a:ext>
            </a:extLst>
          </p:cNvPr>
          <p:cNvSpPr/>
          <p:nvPr/>
        </p:nvSpPr>
        <p:spPr>
          <a:xfrm>
            <a:off x="4820884" y="3709780"/>
            <a:ext cx="2381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(202) 629-1788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4D898F-9982-49EE-A027-08EDCACCF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7283">
            <a:off x="1899211" y="3968460"/>
            <a:ext cx="2957043" cy="12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5F29-FCA0-4BC7-9A18-E0CBE323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973668"/>
            <a:ext cx="9862457" cy="706964"/>
          </a:xfrm>
        </p:spPr>
        <p:txBody>
          <a:bodyPr/>
          <a:lstStyle/>
          <a:p>
            <a:r>
              <a:rPr lang="en-US" dirty="0"/>
              <a:t>Intermediate/Long Term Needs:</a:t>
            </a:r>
            <a:br>
              <a:rPr lang="en-US" dirty="0"/>
            </a:br>
            <a:r>
              <a:rPr lang="en-US" dirty="0"/>
              <a:t>Mental Health Counseling / Support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10CFB-F577-4E21-9A0C-645DEEFE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587145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Crime Victim’s Compensation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0C6B9-5489-4A90-ADBC-E586FC89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60" y="2777999"/>
            <a:ext cx="4619080" cy="2165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12486-10E3-4ACC-9269-AE6732CD2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1" r="23659"/>
          <a:stretch/>
        </p:blipFill>
        <p:spPr>
          <a:xfrm>
            <a:off x="9261695" y="2346916"/>
            <a:ext cx="1883121" cy="3656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0E0580-0FA6-422E-9BE3-1D6FD562E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31" y="2430195"/>
            <a:ext cx="2084503" cy="2860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161B7-A0E8-46E8-B8B5-E8338D5B97F0}"/>
              </a:ext>
            </a:extLst>
          </p:cNvPr>
          <p:cNvSpPr txBox="1"/>
          <p:nvPr/>
        </p:nvSpPr>
        <p:spPr>
          <a:xfrm>
            <a:off x="623222" y="5155558"/>
            <a:ext cx="188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Violence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Center</a:t>
            </a:r>
          </a:p>
        </p:txBody>
      </p:sp>
    </p:spTree>
    <p:extLst>
      <p:ext uri="{BB962C8B-B14F-4D97-AF65-F5344CB8AC3E}">
        <p14:creationId xmlns:p14="http://schemas.microsoft.com/office/powerpoint/2010/main" val="295418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80980-FE20-4424-9E78-9AD72790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CFD639-0B54-43F3-8B5C-7398F5393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17" y="2612287"/>
            <a:ext cx="3363565" cy="3363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78AE53-31D1-4CF4-80A3-DD9B8558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254" y="2436615"/>
            <a:ext cx="3363564" cy="1730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29EB7-6531-4569-8EFA-A19709DF27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175"/>
          <a:stretch/>
        </p:blipFill>
        <p:spPr>
          <a:xfrm>
            <a:off x="7003555" y="5110782"/>
            <a:ext cx="5020402" cy="1730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275" y="3788762"/>
            <a:ext cx="3515588" cy="11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18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204</TotalTime>
  <Words>201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 Boardroom</vt:lpstr>
      <vt:lpstr>D.C. Resources for  Domestic Violence Survivors</vt:lpstr>
      <vt:lpstr>Immediate Needs: Crisis Intervention</vt:lpstr>
      <vt:lpstr>Immediate Needs: Financial Assistance</vt:lpstr>
      <vt:lpstr>Immediate Needs: Medical/Evidence</vt:lpstr>
      <vt:lpstr>Immediate Needs: Shelter</vt:lpstr>
      <vt:lpstr>Intermediate/Long Term Needs:  Legal Services</vt:lpstr>
      <vt:lpstr>Intermediate/Long Term Needs: Mental Health Counseling / Support Groups</vt:lpstr>
      <vt:lpstr>Where to Get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D.C. Resources for Domestic Violence Survivors</dc:title>
  <dc:creator>Bechtol, Janese (OAG)</dc:creator>
  <cp:lastModifiedBy>Bechtol, Janese (OAG)</cp:lastModifiedBy>
  <cp:revision>15</cp:revision>
  <dcterms:created xsi:type="dcterms:W3CDTF">2018-10-01T13:16:09Z</dcterms:created>
  <dcterms:modified xsi:type="dcterms:W3CDTF">2018-10-05T17:12:57Z</dcterms:modified>
</cp:coreProperties>
</file>